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2" autoAdjust="0"/>
    <p:restoredTop sz="83559" autoAdjust="0"/>
  </p:normalViewPr>
  <p:slideViewPr>
    <p:cSldViewPr>
      <p:cViewPr varScale="1">
        <p:scale>
          <a:sx n="74" d="100"/>
          <a:sy n="74" d="100"/>
        </p:scale>
        <p:origin x="7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3200" kern="0" spc="-700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파이썬</a:t>
            </a:r>
            <a:r>
              <a:rPr lang="ko-KR" altLang="en-US" sz="13200" kern="0" spc="-7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필수 문법</a:t>
            </a:r>
            <a:endParaRPr lang="en-US" sz="12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모두를 위한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420428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5052105" y="6257179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환경설정 </a:t>
            </a:r>
            <a:r>
              <a:rPr lang="en-US" altLang="ko-KR" sz="4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sz="4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가상환경 </a:t>
            </a:r>
            <a:r>
              <a:rPr lang="en-US" altLang="ko-KR" sz="4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+ </a:t>
            </a:r>
            <a:r>
              <a:rPr lang="en-US" altLang="ko-KR" sz="4400" kern="0" spc="-200" dirty="0" err="1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Jupyter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5562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0.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환경설정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-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sz="27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J</a:t>
            </a:r>
            <a:r>
              <a:rPr lang="en-US" altLang="ko-KR" sz="27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upyter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파이썬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설치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953607" y="5786014"/>
            <a:ext cx="360208" cy="360214"/>
            <a:chOff x="6771848" y="7489800"/>
            <a:chExt cx="360208" cy="3602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410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0.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환경설정 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- </a:t>
            </a:r>
            <a:r>
              <a:rPr lang="en-US" altLang="ko-KR" sz="27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J</a:t>
            </a:r>
            <a:r>
              <a:rPr lang="en-US" altLang="ko-KR" sz="27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upyter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가상환경 설정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6" name="그룹 1024"/>
          <p:cNvGrpSpPr/>
          <p:nvPr/>
        </p:nvGrpSpPr>
        <p:grpSpPr>
          <a:xfrm>
            <a:off x="3953607" y="6812091"/>
            <a:ext cx="360208" cy="360214"/>
            <a:chOff x="6771848" y="7489800"/>
            <a:chExt cx="360208" cy="360214"/>
          </a:xfrm>
        </p:grpSpPr>
        <p:pic>
          <p:nvPicPr>
            <p:cNvPr id="97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109" name="Object 69"/>
          <p:cNvSpPr txBox="1"/>
          <p:nvPr/>
        </p:nvSpPr>
        <p:spPr>
          <a:xfrm>
            <a:off x="4446259" y="5678889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Jupyter</a:t>
            </a:r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Notebook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설치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2" name="Object 69"/>
          <p:cNvSpPr txBox="1"/>
          <p:nvPr/>
        </p:nvSpPr>
        <p:spPr>
          <a:xfrm>
            <a:off x="4446259" y="6711405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테스트 코드 작성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791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0.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환경설정 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- </a:t>
            </a:r>
            <a:r>
              <a:rPr lang="en-US" altLang="ko-KR" sz="27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J</a:t>
            </a:r>
            <a:r>
              <a:rPr lang="en-US" altLang="ko-KR" sz="27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upyter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45</Words>
  <Application>Microsoft Office PowerPoint</Application>
  <PresentationFormat>사용자 지정</PresentationFormat>
  <Paragraphs>14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57</cp:revision>
  <dcterms:created xsi:type="dcterms:W3CDTF">2020-11-27T19:15:27Z</dcterms:created>
  <dcterms:modified xsi:type="dcterms:W3CDTF">2020-11-28T05:26:16Z</dcterms:modified>
</cp:coreProperties>
</file>